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7"/>
  </p:notesMasterIdLst>
  <p:sldIdLst>
    <p:sldId id="342" r:id="rId5"/>
    <p:sldId id="35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646"/>
  </p:normalViewPr>
  <p:slideViewPr>
    <p:cSldViewPr snapToGrid="0" snapToObjects="1" showGuides="1">
      <p:cViewPr varScale="1">
        <p:scale>
          <a:sx n="107" d="100"/>
          <a:sy n="107" d="100"/>
        </p:scale>
        <p:origin x="672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8/10/relationships/authors" Target="author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12/15/2023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yasenstar/Learn_SPARQL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yasenstar/Learn_SPARQL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18118"/>
            <a:ext cx="6158753" cy="1323440"/>
          </a:xfrm>
        </p:spPr>
        <p:txBody>
          <a:bodyPr/>
          <a:lstStyle/>
          <a:p>
            <a:r>
              <a:rPr lang="en-US" dirty="0"/>
              <a:t>Learning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" y="3049822"/>
            <a:ext cx="6158752" cy="781119"/>
          </a:xfrm>
        </p:spPr>
        <p:txBody>
          <a:bodyPr/>
          <a:lstStyle/>
          <a:p>
            <a:r>
              <a:rPr lang="en-US" b="1" dirty="0"/>
              <a:t>SPARQL</a:t>
            </a:r>
          </a:p>
          <a:p>
            <a:r>
              <a:rPr lang="en-US" spc="0" dirty="0"/>
              <a:t>(opening &amp; intro)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Author: Bob DuCharme</a:t>
            </a:r>
          </a:p>
          <a:p>
            <a:endParaRPr lang="en-US" dirty="0"/>
          </a:p>
          <a:p>
            <a:pPr algn="l"/>
            <a:r>
              <a:rPr lang="en-US" sz="2400" dirty="0"/>
              <a:t>Xiaoqi Zhao,</a:t>
            </a:r>
            <a:r>
              <a:rPr lang="zh-CN" altLang="en-US" sz="2400" dirty="0"/>
              <a:t> </a:t>
            </a:r>
            <a:r>
              <a:rPr lang="en-US" altLang="zh-CN" sz="2400" dirty="0"/>
              <a:t>GitHub:</a:t>
            </a:r>
            <a:r>
              <a:rPr lang="zh-CN" altLang="en-US" sz="2400" dirty="0"/>
              <a:t> </a:t>
            </a:r>
            <a:r>
              <a:rPr lang="en-US" altLang="zh-CN" sz="2400" dirty="0">
                <a:hlinkClick r:id="rId2"/>
              </a:rPr>
              <a:t>https://github.com/yasenstar/Learn_SPARQL</a:t>
            </a: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1774CA-AF0E-0DE7-C0AC-70EE23C71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686" y="1088354"/>
            <a:ext cx="3107605" cy="4096388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748E5E7-E1DD-82CC-CD89-B24EA82D5A90}"/>
              </a:ext>
            </a:extLst>
          </p:cNvPr>
          <p:cNvSpPr txBox="1">
            <a:spLocks/>
          </p:cNvSpPr>
          <p:nvPr/>
        </p:nvSpPr>
        <p:spPr>
          <a:xfrm>
            <a:off x="0" y="9622"/>
            <a:ext cx="1415971" cy="64611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dirty="0"/>
              <a:t>001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22363"/>
            <a:ext cx="7333129" cy="1323440"/>
          </a:xfrm>
        </p:spPr>
        <p:txBody>
          <a:bodyPr/>
          <a:lstStyle/>
          <a:p>
            <a:r>
              <a:rPr lang="en-US" sz="4800" spc="0" dirty="0"/>
              <a:t>01- Jumping Right 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1BC63-77B9-C139-3599-22251CD5D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558868"/>
            <a:ext cx="7037291" cy="781119"/>
          </a:xfrm>
        </p:spPr>
        <p:txBody>
          <a:bodyPr/>
          <a:lstStyle/>
          <a:p>
            <a:r>
              <a:rPr lang="en-US" sz="3600" spc="0" dirty="0"/>
              <a:t>002 - Initial Data Query and Jena (ARQ) Tool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77454" y="5108935"/>
            <a:ext cx="6589512" cy="718124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Code Repository: </a:t>
            </a:r>
            <a:r>
              <a:rPr lang="en-US" sz="18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https://github.com/yasenstar/Learn_SPARQL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71D30-E54E-A6FD-E5D6-38F585BF3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40" y="563643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F6F34F-4D93-A0C0-9CE0-84CEE02DF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7294" y="718124"/>
            <a:ext cx="4686474" cy="52971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1686B3A-CD92-8547-E81F-A8071B2A5D87}"/>
              </a:ext>
            </a:extLst>
          </p:cNvPr>
          <p:cNvSpPr/>
          <p:nvPr/>
        </p:nvSpPr>
        <p:spPr>
          <a:xfrm>
            <a:off x="9403976" y="1030941"/>
            <a:ext cx="2142565" cy="5737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Findings_WAC_CP_v10" id="{DFB4E90D-091B-45B9-9CB3-B93AA2CDF265}" vid="{C9138B91-C486-4852-8AB0-95D8040FA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1277</TotalTime>
  <Words>57</Words>
  <Application>Microsoft Office PowerPoint</Application>
  <PresentationFormat>Widescreen</PresentationFormat>
  <Paragraphs>10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Arial Nova</vt:lpstr>
      <vt:lpstr>Biome</vt:lpstr>
      <vt:lpstr>Biome Light</vt:lpstr>
      <vt:lpstr>Calibri</vt:lpstr>
      <vt:lpstr>Segoe UI</vt:lpstr>
      <vt:lpstr>Office Theme</vt:lpstr>
      <vt:lpstr>Learning</vt:lpstr>
      <vt:lpstr>01- Jumping Right 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</dc:title>
  <dc:creator>Zhao Xiaoqi</dc:creator>
  <cp:lastModifiedBy>Zhao Xiaoqi</cp:lastModifiedBy>
  <cp:revision>9</cp:revision>
  <dcterms:created xsi:type="dcterms:W3CDTF">2023-12-11T01:29:04Z</dcterms:created>
  <dcterms:modified xsi:type="dcterms:W3CDTF">2023-12-16T21:37:00Z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bd2ff15f-6ce8-47f3-93ce-f81f88196d24_Enabled">
    <vt:lpwstr>true</vt:lpwstr>
  </property>
  <property fmtid="{D5CDD505-2E9C-101B-9397-08002B2CF9AE}" pid="4" name="MSIP_Label_bd2ff15f-6ce8-47f3-93ce-f81f88196d24_SetDate">
    <vt:lpwstr>2023-12-11T01:29:52Z</vt:lpwstr>
  </property>
  <property fmtid="{D5CDD505-2E9C-101B-9397-08002B2CF9AE}" pid="5" name="MSIP_Label_bd2ff15f-6ce8-47f3-93ce-f81f88196d24_Method">
    <vt:lpwstr>Privileged</vt:lpwstr>
  </property>
  <property fmtid="{D5CDD505-2E9C-101B-9397-08002B2CF9AE}" pid="6" name="MSIP_Label_bd2ff15f-6ce8-47f3-93ce-f81f88196d24_Name">
    <vt:lpwstr>bd2ff15f-6ce8-47f3-93ce-f81f88196d24</vt:lpwstr>
  </property>
  <property fmtid="{D5CDD505-2E9C-101B-9397-08002B2CF9AE}" pid="7" name="MSIP_Label_bd2ff15f-6ce8-47f3-93ce-f81f88196d24_SiteId">
    <vt:lpwstr>f25493ae-1c98-41d7-8a33-0be75f5fe603</vt:lpwstr>
  </property>
  <property fmtid="{D5CDD505-2E9C-101B-9397-08002B2CF9AE}" pid="8" name="MSIP_Label_bd2ff15f-6ce8-47f3-93ce-f81f88196d24_ActionId">
    <vt:lpwstr>5c37a37f-bbf3-43bb-8863-04f0df5b076a</vt:lpwstr>
  </property>
  <property fmtid="{D5CDD505-2E9C-101B-9397-08002B2CF9AE}" pid="9" name="MSIP_Label_bd2ff15f-6ce8-47f3-93ce-f81f88196d24_ContentBits">
    <vt:lpwstr>0</vt:lpwstr>
  </property>
</Properties>
</file>

<file path=docProps/thumbnail.jpeg>
</file>